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7171-186A-4CCF-A490-055B26B165BB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C81A-84D3-4DBD-BA86-EC9B053C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87873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7171-186A-4CCF-A490-055B26B165BB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C81A-84D3-4DBD-BA86-EC9B053C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492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7171-186A-4CCF-A490-055B26B165BB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C81A-84D3-4DBD-BA86-EC9B053C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19086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7171-186A-4CCF-A490-055B26B165BB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C81A-84D3-4DBD-BA86-EC9B053C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7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7171-186A-4CCF-A490-055B26B165BB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C81A-84D3-4DBD-BA86-EC9B053C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8038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7171-186A-4CCF-A490-055B26B165BB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C81A-84D3-4DBD-BA86-EC9B053C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9373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7171-186A-4CCF-A490-055B26B165BB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C81A-84D3-4DBD-BA86-EC9B053C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7325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7171-186A-4CCF-A490-055B26B165BB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C81A-84D3-4DBD-BA86-EC9B053C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184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7171-186A-4CCF-A490-055B26B165BB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C81A-84D3-4DBD-BA86-EC9B053C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613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7171-186A-4CCF-A490-055B26B165BB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C81A-84D3-4DBD-BA86-EC9B053C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0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E27171-186A-4CCF-A490-055B26B165BB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87C81A-84D3-4DBD-BA86-EC9B053C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776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E27171-186A-4CCF-A490-055B26B165BB}" type="datetimeFigureOut">
              <a:rPr lang="en-US" smtClean="0"/>
              <a:t>9/9/2016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87C81A-84D3-4DBD-BA86-EC9B053CD0C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4434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This is </a:t>
            </a:r>
            <a:r>
              <a:rPr lang="en-US" dirty="0" err="1" smtClean="0"/>
              <a:t>buildplus</a:t>
            </a:r>
            <a:r>
              <a:rPr lang="en-US" dirty="0" smtClean="0"/>
              <a:t> theme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814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3500" y="2763044"/>
            <a:ext cx="9525000" cy="2476500"/>
          </a:xfrm>
        </p:spPr>
      </p:pic>
    </p:spTree>
    <p:extLst>
      <p:ext uri="{BB962C8B-B14F-4D97-AF65-F5344CB8AC3E}">
        <p14:creationId xmlns:p14="http://schemas.microsoft.com/office/powerpoint/2010/main" val="1021427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</Words>
  <Application>Microsoft Office PowerPoint</Application>
  <PresentationFormat>Widescreen</PresentationFormat>
  <Paragraphs>1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This is buildplus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This is buildplus theme</dc:title>
  <dc:creator>Le Tan Dat</dc:creator>
  <cp:lastModifiedBy>Le Tan Dat</cp:lastModifiedBy>
  <cp:revision>2</cp:revision>
  <dcterms:created xsi:type="dcterms:W3CDTF">2016-09-09T08:18:31Z</dcterms:created>
  <dcterms:modified xsi:type="dcterms:W3CDTF">2016-09-09T08:19:21Z</dcterms:modified>
</cp:coreProperties>
</file>